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9fb06d3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9fb06d3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59fb06d3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59fb06d3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9fb06d3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9fb06d3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9175da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9175da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b9175d9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b9175d9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b9175d9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b9175d9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9175d95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9175d95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b9175d9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b9175d9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9175d95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9175d9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9fb06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9fb06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9fb06d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9fb06d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9fb06d3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9fb06d3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H-I29SvG_G5TVV4KSLKC4nLLDnzmGjdK/view?usp=sharing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5000"/>
            <a:ext cx="91440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11525" y="1686650"/>
            <a:ext cx="3131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Desarrollo Web Full Stack Node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92500" y="1854195"/>
            <a:ext cx="6583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Trabajo Integrador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929650" y="2819050"/>
            <a:ext cx="1428900" cy="480000"/>
          </a:xfrm>
          <a:prstGeom prst="roundRect">
            <a:avLst>
              <a:gd fmla="val 158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1015350" y="2909650"/>
            <a:ext cx="1645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</a:rPr>
              <a:t>GRUPO 2</a:t>
            </a:r>
            <a:endParaRPr b="1" sz="18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94300" y="398850"/>
            <a:ext cx="2493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FLUJO CARRITO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COMPLETAR DATOS DE PAGO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222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28875"/>
            <a:ext cx="4459002" cy="4222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94300" y="398850"/>
            <a:ext cx="2493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FLUJO CARRITO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REVISAR Y CONFIRMAR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222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28875"/>
            <a:ext cx="4459002" cy="4222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4" y="325850"/>
            <a:ext cx="4459002" cy="42221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194300" y="398850"/>
            <a:ext cx="2493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FLUJO CARRITO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CONGRATS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222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28875"/>
            <a:ext cx="4459002" cy="4222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4" y="325850"/>
            <a:ext cx="4459002" cy="42221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7" y="325868"/>
            <a:ext cx="4459002" cy="4222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-5000"/>
            <a:ext cx="17718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31475" y="398850"/>
            <a:ext cx="1240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Elementos</a:t>
            </a:r>
            <a:endParaRPr b="1" sz="1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063100" y="43891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LOGO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063100" y="157612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TIPOGRAFÍA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2063100" y="318394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COLOR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2183125" y="777250"/>
            <a:ext cx="1542900" cy="53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874600" y="1941832"/>
            <a:ext cx="10860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Títulos: 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Subtítulos: 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Párrafos</a:t>
            </a:r>
            <a:endParaRPr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2183125" y="1941825"/>
            <a:ext cx="1542900" cy="8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2411575" y="2037145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definición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2183125" y="3549650"/>
            <a:ext cx="1542900" cy="8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2411575" y="364497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 definición</a:t>
            </a:r>
            <a:endParaRPr b="1" sz="1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94300" y="398850"/>
            <a:ext cx="834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HOME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rgbClr val="4A86E8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Ver propuesta </a:t>
            </a:r>
            <a:endParaRPr sz="1200">
              <a:solidFill>
                <a:srgbClr val="4A86E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34627" l="0" r="0" t="0"/>
          <a:stretch/>
        </p:blipFill>
        <p:spPr>
          <a:xfrm>
            <a:off x="3547225" y="323525"/>
            <a:ext cx="4378726" cy="4392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52" y="2482850"/>
            <a:ext cx="1860782" cy="231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30767" l="0" r="0" t="0"/>
          <a:stretch/>
        </p:blipFill>
        <p:spPr>
          <a:xfrm>
            <a:off x="3543250" y="312095"/>
            <a:ext cx="4458899" cy="448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3547225" y="2659137"/>
            <a:ext cx="4458900" cy="2137500"/>
          </a:xfrm>
          <a:prstGeom prst="rect">
            <a:avLst/>
          </a:prstGeom>
          <a:gradFill>
            <a:gsLst>
              <a:gs pos="0">
                <a:srgbClr val="F3F3F3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BÚSQUEDA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5802" l="0" r="0" t="0"/>
          <a:stretch/>
        </p:blipFill>
        <p:spPr>
          <a:xfrm>
            <a:off x="3547225" y="318830"/>
            <a:ext cx="4459002" cy="4557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75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75" y="2482851"/>
            <a:ext cx="1977350" cy="245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5953" l="0" r="0" t="0"/>
          <a:stretch/>
        </p:blipFill>
        <p:spPr>
          <a:xfrm>
            <a:off x="3547225" y="318825"/>
            <a:ext cx="4459002" cy="455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PRODUCTO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25841"/>
            <a:ext cx="4459002" cy="438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75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4" y="325874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REGISTRACIÓN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Ver propuesta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0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5" y="325850"/>
            <a:ext cx="4459002" cy="43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5" y="325861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EXPONER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Ver propuesta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0" y="2482850"/>
            <a:ext cx="1977350" cy="245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5" y="336440"/>
            <a:ext cx="4459002" cy="43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6" y="336461"/>
            <a:ext cx="4459002" cy="438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94300" y="398850"/>
            <a:ext cx="2068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FLUJO DE </a:t>
            </a: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EXPONER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50" y="1222039"/>
            <a:ext cx="2744422" cy="2699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609" y="1222037"/>
            <a:ext cx="2744422" cy="2699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224" y="1222037"/>
            <a:ext cx="2744422" cy="2699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225" y="1222038"/>
            <a:ext cx="2744422" cy="2699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94300" y="398850"/>
            <a:ext cx="1668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EXPONER OK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179075" y="2117160"/>
            <a:ext cx="10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MÓDULOS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209540" y="768450"/>
            <a:ext cx="1417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Proxima Nova"/>
                <a:ea typeface="Proxima Nova"/>
                <a:cs typeface="Proxima Nova"/>
                <a:sym typeface="Proxima Nova"/>
              </a:rPr>
              <a:t>Ver propuesta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3858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5000"/>
              </a:srgbClr>
            </a:outerShdw>
          </a:effectLst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225" y="336440"/>
            <a:ext cx="4459002" cy="438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7226" y="336461"/>
            <a:ext cx="4459002" cy="438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7225" y="336450"/>
            <a:ext cx="4459002" cy="4385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/>
          <p:nvPr/>
        </p:nvSpPr>
        <p:spPr>
          <a:xfrm>
            <a:off x="0" y="-5000"/>
            <a:ext cx="573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94300" y="398850"/>
            <a:ext cx="2493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FLUJO CARRITO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Proxima Nova"/>
                <a:ea typeface="Proxima Nova"/>
                <a:cs typeface="Proxima Nova"/>
                <a:sym typeface="Proxima Nova"/>
              </a:rPr>
              <a:t>PAGAR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25" y="325850"/>
            <a:ext cx="4459002" cy="42221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